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32" r:id="rId5"/>
    <p:sldId id="398" r:id="rId6"/>
    <p:sldId id="403" r:id="rId7"/>
    <p:sldId id="404" r:id="rId8"/>
    <p:sldId id="355" r:id="rId9"/>
    <p:sldId id="385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D54F3-6A11-41C8-833F-E6140088413E}" v="1" dt="2022-01-18T21:37:33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0"/>
    <p:restoredTop sz="94623"/>
  </p:normalViewPr>
  <p:slideViewPr>
    <p:cSldViewPr snapToGrid="0" snapToObjects="1">
      <p:cViewPr varScale="1">
        <p:scale>
          <a:sx n="78" d="100"/>
          <a:sy n="78" d="100"/>
        </p:scale>
        <p:origin x="11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Harner" userId="cb0cad39-5305-4c72-9387-f1e47ba85e72" providerId="ADAL" clId="{C14D54F3-6A11-41C8-833F-E6140088413E}"/>
    <pc:docChg chg="modSld modNotesMaster">
      <pc:chgData name="Alisa Harner" userId="cb0cad39-5305-4c72-9387-f1e47ba85e72" providerId="ADAL" clId="{C14D54F3-6A11-41C8-833F-E6140088413E}" dt="2022-01-18T21:37:33.861" v="5"/>
      <pc:docMkLst>
        <pc:docMk/>
      </pc:docMkLst>
      <pc:sldChg chg="modNotes">
        <pc:chgData name="Alisa Harner" userId="cb0cad39-5305-4c72-9387-f1e47ba85e72" providerId="ADAL" clId="{C14D54F3-6A11-41C8-833F-E6140088413E}" dt="2022-01-18T21:37:33.861" v="5"/>
        <pc:sldMkLst>
          <pc:docMk/>
          <pc:sldMk cId="2664376252" sldId="355"/>
        </pc:sldMkLst>
      </pc:sldChg>
      <pc:sldChg chg="modNotes">
        <pc:chgData name="Alisa Harner" userId="cb0cad39-5305-4c72-9387-f1e47ba85e72" providerId="ADAL" clId="{C14D54F3-6A11-41C8-833F-E6140088413E}" dt="2022-01-18T21:37:33.861" v="5"/>
        <pc:sldMkLst>
          <pc:docMk/>
          <pc:sldMk cId="234061889" sldId="385"/>
        </pc:sldMkLst>
      </pc:sldChg>
      <pc:sldChg chg="modSp mod">
        <pc:chgData name="Alisa Harner" userId="cb0cad39-5305-4c72-9387-f1e47ba85e72" providerId="ADAL" clId="{C14D54F3-6A11-41C8-833F-E6140088413E}" dt="2022-01-18T21:37:25.989" v="4" actId="20577"/>
        <pc:sldMkLst>
          <pc:docMk/>
          <pc:sldMk cId="3426961786" sldId="398"/>
        </pc:sldMkLst>
        <pc:spChg chg="mod">
          <ac:chgData name="Alisa Harner" userId="cb0cad39-5305-4c72-9387-f1e47ba85e72" providerId="ADAL" clId="{C14D54F3-6A11-41C8-833F-E6140088413E}" dt="2022-01-18T21:37:25.989" v="4" actId="20577"/>
          <ac:spMkLst>
            <pc:docMk/>
            <pc:sldMk cId="3426961786" sldId="398"/>
            <ac:spMk id="2" creationId="{D77DA615-E3F4-DE40-AEF2-44313F058C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2888729" y="197433"/>
            <a:ext cx="6677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ADMINISTRATION BUILDING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A2D2-EC9F-7846-B5F1-EC70B98CCFA5}"/>
              </a:ext>
            </a:extLst>
          </p:cNvPr>
          <p:cNvSpPr txBox="1"/>
          <p:nvPr/>
        </p:nvSpPr>
        <p:spPr>
          <a:xfrm>
            <a:off x="503582" y="5533752"/>
            <a:ext cx="4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Exterior sheathing is being installed in the Ramsey area and the board room.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C46A7-EE8E-194C-A86D-9536371FB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772" y="1043891"/>
            <a:ext cx="6965516" cy="464367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EBE89-148C-5A41-A68F-BFCF80AE6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50" y="2264764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5E9A78-855A-6A44-B182-61C823759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8" y="3189462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9665442" y="3590077"/>
            <a:ext cx="2355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Glass frames and </a:t>
            </a:r>
            <a:r>
              <a:rPr lang="en-US" sz="2000" b="1">
                <a:solidFill>
                  <a:schemeClr val="bg1"/>
                </a:solidFill>
              </a:rPr>
              <a:t>glass are </a:t>
            </a:r>
            <a:r>
              <a:rPr lang="en-US" sz="2000" b="1" dirty="0">
                <a:solidFill>
                  <a:schemeClr val="bg1"/>
                </a:solidFill>
              </a:rPr>
              <a:t>being installed in the </a:t>
            </a:r>
            <a:r>
              <a:rPr lang="en-US" sz="2000" b="1" dirty="0" err="1">
                <a:solidFill>
                  <a:schemeClr val="bg1"/>
                </a:solidFill>
              </a:rPr>
              <a:t>Absher</a:t>
            </a:r>
            <a:r>
              <a:rPr lang="en-US" sz="2000" b="1" dirty="0">
                <a:solidFill>
                  <a:schemeClr val="bg1"/>
                </a:solidFill>
              </a:rPr>
              <a:t> area. Rock and sheetrock continue on the back of the building.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9B9E9-3CE1-1B4F-86D1-49761CDE5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720" y="300207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8EC42-B801-C24A-AA34-1C78137CC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850" y="3268835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F8020-C548-014F-BBDA-CD99E5F68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312" y="300207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69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6622318" y="4352178"/>
            <a:ext cx="517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Framing and sheetrock continue in the Ramsey area.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59B66-A54C-E24D-8C5C-6FC709E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54" y="263575"/>
            <a:ext cx="5872850" cy="39152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D1316-3A89-F745-977B-D497F92AA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50" y="2381412"/>
            <a:ext cx="5912298" cy="39415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2817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CD7A7D-5231-8B41-B37B-DBD88FFB2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404" y="3429000"/>
            <a:ext cx="4823460" cy="32156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2059757" y="3717111"/>
            <a:ext cx="3570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Board room dais structure has been poured.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Framing and sheetrock continue in the Ramsey area.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78172-DE72-A94F-85A2-28B8F2303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866" y="300206"/>
            <a:ext cx="5378990" cy="35859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1ACC5-83AA-BE4F-B552-BB1A5AE1C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343" y="131766"/>
            <a:ext cx="5077322" cy="33848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73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2670D-FB55-B34C-9B82-71D2D7919FE9}"/>
              </a:ext>
            </a:extLst>
          </p:cNvPr>
          <p:cNvSpPr txBox="1"/>
          <p:nvPr/>
        </p:nvSpPr>
        <p:spPr>
          <a:xfrm>
            <a:off x="4718520" y="173705"/>
            <a:ext cx="261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BOSWELL 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7C53E-439D-9649-8665-AB4F9FA1EDC5}"/>
              </a:ext>
            </a:extLst>
          </p:cNvPr>
          <p:cNvSpPr txBox="1"/>
          <p:nvPr/>
        </p:nvSpPr>
        <p:spPr>
          <a:xfrm>
            <a:off x="2825902" y="5768838"/>
            <a:ext cx="658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Netting installation and punch items continue in the turf room.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AFD62-17DE-ED4B-8114-E4278B1BE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32" y="961701"/>
            <a:ext cx="6998208" cy="46654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437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1961204" y="4182250"/>
            <a:ext cx="3844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Fence and mow strip are being completed next to the softball area. Visitor ticket booth is near completion.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EE454-8361-D349-B0C4-1D43C6E11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045" y="440164"/>
            <a:ext cx="5125212" cy="34168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98DD4-41A2-6849-999C-6AD5E496D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690" y="2506980"/>
            <a:ext cx="5909310" cy="39395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06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EC3EFE-386B-4088-92EF-9A2E74818EBD}">
  <ds:schemaRefs>
    <ds:schemaRef ds:uri="9df80b2f-46d2-4a08-ae06-a314dd06e594"/>
    <ds:schemaRef ds:uri="http://purl.org/dc/terms/"/>
    <ds:schemaRef ds:uri="c4f6b82e-230e-4045-9f9b-3405b88e12b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15423</TotalTime>
  <Words>105</Words>
  <Application>Microsoft Office PowerPoint</Application>
  <PresentationFormat>Widescreen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482</cp:revision>
  <cp:lastPrinted>2022-01-18T21:37:35Z</cp:lastPrinted>
  <dcterms:created xsi:type="dcterms:W3CDTF">2019-04-09T16:54:08Z</dcterms:created>
  <dcterms:modified xsi:type="dcterms:W3CDTF">2022-01-18T21:37:43Z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